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589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74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18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78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0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0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23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19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00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0817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2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25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8CE32-52B1-45EC-AC7E-1C4969691E45}" type="datetimeFigureOut">
              <a:rPr lang="lt-LT" smtClean="0"/>
              <a:t>2021-10-01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2F1E8C1-90D3-404C-B9FF-5B4DA94EB368}" type="slidenum">
              <a:rPr lang="lt-LT" smtClean="0"/>
              <a:t>‹#›</a:t>
            </a:fld>
            <a:endParaRPr lang="lt-LT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5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6313B6E-6208-4669-B738-F140EFDC3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24" y="830424"/>
            <a:ext cx="11644605" cy="2513305"/>
          </a:xfrm>
        </p:spPr>
        <p:txBody>
          <a:bodyPr>
            <a:noAutofit/>
          </a:bodyPr>
          <a:lstStyle/>
          <a:p>
            <a:pPr algn="ctr"/>
            <a:r>
              <a:rPr lang="lt-LT" sz="4800" b="1" dirty="0">
                <a:latin typeface="Calibri" panose="020F0502020204030204" pitchFamily="34" charset="0"/>
                <a:cs typeface="Calibri" panose="020F0502020204030204" pitchFamily="34" charset="0"/>
              </a:rPr>
              <a:t>Respublikinio ikimokyklinio ir priešmokyklinio amžiaus vaikų kūrybinių darbų fotografijų paroda „</a:t>
            </a:r>
            <a:r>
              <a:rPr lang="lt-LT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Emociukai</a:t>
            </a:r>
            <a:r>
              <a:rPr lang="lt-LT" sz="4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8332B972-0E9E-4CDE-9748-56CD0EEA29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lt-LT" b="1" dirty="0">
                <a:latin typeface="Calibri" panose="020F0502020204030204" pitchFamily="34" charset="0"/>
                <a:cs typeface="Calibri" panose="020F0502020204030204" pitchFamily="34" charset="0"/>
              </a:rPr>
              <a:t>Organizatorius – Panevėžio lopšelis-darželis „Žilvitis“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aveikslėlis 1">
            <a:extLst>
              <a:ext uri="{FF2B5EF4-FFF2-40B4-BE49-F238E27FC236}">
                <a16:creationId xmlns:a16="http://schemas.microsoft.com/office/drawing/2014/main" id="{DE76BCA7-D382-4CE6-B9A6-1D3BECAC4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202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8">
            <a:extLst>
              <a:ext uri="{FF2B5EF4-FFF2-40B4-BE49-F238E27FC236}">
                <a16:creationId xmlns:a16="http://schemas.microsoft.com/office/drawing/2014/main" id="{0E423E50-5211-4164-94E4-19970A42B5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F4A0AF2A-741B-49A0-857C-21D71F73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41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9">
            <a:extLst>
              <a:ext uri="{FF2B5EF4-FFF2-40B4-BE49-F238E27FC236}">
                <a16:creationId xmlns:a16="http://schemas.microsoft.com/office/drawing/2014/main" id="{D85FF6B0-4BDC-47CA-90B5-C8359FD477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CF58FD3D-8FBA-4835-AC75-662E65E34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099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0">
            <a:extLst>
              <a:ext uri="{FF2B5EF4-FFF2-40B4-BE49-F238E27FC236}">
                <a16:creationId xmlns:a16="http://schemas.microsoft.com/office/drawing/2014/main" id="{1EF402A5-FBAE-4503-8AEC-3615469DF8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0"/>
            <a:ext cx="6208713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AB740902-D9A1-4A07-870E-DEE391C9B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044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1">
            <a:extLst>
              <a:ext uri="{FF2B5EF4-FFF2-40B4-BE49-F238E27FC236}">
                <a16:creationId xmlns:a16="http://schemas.microsoft.com/office/drawing/2014/main" id="{223D1714-EE7C-483C-8260-A89608725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3" y="0"/>
            <a:ext cx="6556375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6C3648B6-24DA-4D1D-825A-F2846141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483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2">
            <a:extLst>
              <a:ext uri="{FF2B5EF4-FFF2-40B4-BE49-F238E27FC236}">
                <a16:creationId xmlns:a16="http://schemas.microsoft.com/office/drawing/2014/main" id="{747A1086-5EA3-41E5-A318-04976C77F6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5A9197AD-8C36-4C91-90D6-1B6C90F4E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13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3">
            <a:extLst>
              <a:ext uri="{FF2B5EF4-FFF2-40B4-BE49-F238E27FC236}">
                <a16:creationId xmlns:a16="http://schemas.microsoft.com/office/drawing/2014/main" id="{CB4F808B-67FC-4C9E-A1FC-95EB99808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63" y="0"/>
            <a:ext cx="6948487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FA77869B-DF3B-4262-8582-45EDA9BF6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779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4">
            <a:extLst>
              <a:ext uri="{FF2B5EF4-FFF2-40B4-BE49-F238E27FC236}">
                <a16:creationId xmlns:a16="http://schemas.microsoft.com/office/drawing/2014/main" id="{4694826C-072F-4596-87BF-890E849AE8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75" y="0"/>
            <a:ext cx="758825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A114DB52-CF55-4301-B415-D4EBE6215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36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5">
            <a:extLst>
              <a:ext uri="{FF2B5EF4-FFF2-40B4-BE49-F238E27FC236}">
                <a16:creationId xmlns:a16="http://schemas.microsoft.com/office/drawing/2014/main" id="{756E824A-CE52-4AB2-A8C4-EBA4D03FE4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75" y="0"/>
            <a:ext cx="3929063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4341EDA3-D701-4D96-B396-EE1BC6CD8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309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5a">
            <a:extLst>
              <a:ext uri="{FF2B5EF4-FFF2-40B4-BE49-F238E27FC236}">
                <a16:creationId xmlns:a16="http://schemas.microsoft.com/office/drawing/2014/main" id="{808FE4F2-CB21-4251-8075-2C4FFCAD65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9510" y="718456"/>
            <a:ext cx="8988490" cy="6139543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4ED6B5B3-6A9D-4192-B704-4D71673C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732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5b">
            <a:extLst>
              <a:ext uri="{FF2B5EF4-FFF2-40B4-BE49-F238E27FC236}">
                <a16:creationId xmlns:a16="http://schemas.microsoft.com/office/drawing/2014/main" id="{4C261E75-E41D-418E-9026-D689401153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16412E8F-93D6-40DD-A990-0B8F6F77B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655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">
            <a:extLst>
              <a:ext uri="{FF2B5EF4-FFF2-40B4-BE49-F238E27FC236}">
                <a16:creationId xmlns:a16="http://schemas.microsoft.com/office/drawing/2014/main" id="{BC4729AF-42D7-4CF6-9172-483B1B0C1E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B77CE1DD-E5B1-4995-8165-FD169037D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879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5c">
            <a:extLst>
              <a:ext uri="{FF2B5EF4-FFF2-40B4-BE49-F238E27FC236}">
                <a16:creationId xmlns:a16="http://schemas.microsoft.com/office/drawing/2014/main" id="{4CA54816-5D77-4467-AB1E-57E474C1DF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85561" y="0"/>
            <a:ext cx="907402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9810DEF6-394F-4145-95DE-CF1802255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755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6">
            <a:extLst>
              <a:ext uri="{FF2B5EF4-FFF2-40B4-BE49-F238E27FC236}">
                <a16:creationId xmlns:a16="http://schemas.microsoft.com/office/drawing/2014/main" id="{CB4124E8-7AF9-4CBB-8F9F-AECD097388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C5A17A55-13ED-46EE-A4AA-4CBCADCA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71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7a">
            <a:extLst>
              <a:ext uri="{FF2B5EF4-FFF2-40B4-BE49-F238E27FC236}">
                <a16:creationId xmlns:a16="http://schemas.microsoft.com/office/drawing/2014/main" id="{F79F1DCD-2A42-4E19-8493-9611F5950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491CC224-DB38-432F-80F7-B1C1995E5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74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7b">
            <a:extLst>
              <a:ext uri="{FF2B5EF4-FFF2-40B4-BE49-F238E27FC236}">
                <a16:creationId xmlns:a16="http://schemas.microsoft.com/office/drawing/2014/main" id="{534E3245-C2D5-44F2-BCA3-73C46097AF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F64D8ED7-7C7B-48A5-A3AB-F29AC9E69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260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8">
            <a:extLst>
              <a:ext uri="{FF2B5EF4-FFF2-40B4-BE49-F238E27FC236}">
                <a16:creationId xmlns:a16="http://schemas.microsoft.com/office/drawing/2014/main" id="{E7FEDB22-50FD-4C20-A358-67E1B3D087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A0AACE3E-44D6-4ADB-9470-28D495AE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11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19">
            <a:extLst>
              <a:ext uri="{FF2B5EF4-FFF2-40B4-BE49-F238E27FC236}">
                <a16:creationId xmlns:a16="http://schemas.microsoft.com/office/drawing/2014/main" id="{C0BF7211-7EBA-4555-A8F9-C059C631E6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2F5E4960-D9E7-4F66-B26F-E635828B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510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0a">
            <a:extLst>
              <a:ext uri="{FF2B5EF4-FFF2-40B4-BE49-F238E27FC236}">
                <a16:creationId xmlns:a16="http://schemas.microsoft.com/office/drawing/2014/main" id="{4BBB3188-BFC1-45A1-AC40-35C2C0AF89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5" y="0"/>
            <a:ext cx="502285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35AE2146-B809-4152-AC85-C4A7E4A39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304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0b">
            <a:extLst>
              <a:ext uri="{FF2B5EF4-FFF2-40B4-BE49-F238E27FC236}">
                <a16:creationId xmlns:a16="http://schemas.microsoft.com/office/drawing/2014/main" id="{7BA63D2D-627B-4C59-A3CB-2BAFABB497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5A527CE5-4F46-4786-B373-C79A0ADF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6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1">
            <a:extLst>
              <a:ext uri="{FF2B5EF4-FFF2-40B4-BE49-F238E27FC236}">
                <a16:creationId xmlns:a16="http://schemas.microsoft.com/office/drawing/2014/main" id="{DDD9B40A-B857-42F6-82B7-65737E5B2C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0"/>
            <a:ext cx="80137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FDA42F23-AE22-4587-9357-0C5C0822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097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2">
            <a:extLst>
              <a:ext uri="{FF2B5EF4-FFF2-40B4-BE49-F238E27FC236}">
                <a16:creationId xmlns:a16="http://schemas.microsoft.com/office/drawing/2014/main" id="{1D14392F-4119-4513-B7D8-10E2F3D5E2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63" y="0"/>
            <a:ext cx="5703887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E26D2153-56AB-440A-81B1-A119185C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07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">
            <a:extLst>
              <a:ext uri="{FF2B5EF4-FFF2-40B4-BE49-F238E27FC236}">
                <a16:creationId xmlns:a16="http://schemas.microsoft.com/office/drawing/2014/main" id="{3C3536C6-5114-4B6B-9CC1-7C6381AEA5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C3CFD4FF-D35F-4549-B339-8F6FC30F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535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3">
            <a:extLst>
              <a:ext uri="{FF2B5EF4-FFF2-40B4-BE49-F238E27FC236}">
                <a16:creationId xmlns:a16="http://schemas.microsoft.com/office/drawing/2014/main" id="{6CAE378D-2039-4E99-A5D7-C266D4C928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C3652651-23EB-4D49-89F8-1DAB7AB18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61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4a">
            <a:extLst>
              <a:ext uri="{FF2B5EF4-FFF2-40B4-BE49-F238E27FC236}">
                <a16:creationId xmlns:a16="http://schemas.microsoft.com/office/drawing/2014/main" id="{B6349D01-C0CD-4E0D-A893-2F7D2AC168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276AAAB8-14DE-4221-8B4B-32918EE4F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033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4b">
            <a:extLst>
              <a:ext uri="{FF2B5EF4-FFF2-40B4-BE49-F238E27FC236}">
                <a16:creationId xmlns:a16="http://schemas.microsoft.com/office/drawing/2014/main" id="{2BFFBF89-76B1-4427-B831-5C9A8473C7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EED8F485-77A6-47F0-B339-EDD364442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355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5">
            <a:extLst>
              <a:ext uri="{FF2B5EF4-FFF2-40B4-BE49-F238E27FC236}">
                <a16:creationId xmlns:a16="http://schemas.microsoft.com/office/drawing/2014/main" id="{543608F0-F0CE-4A73-9662-7D458E7A4C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38"/>
            <a:ext cx="12192000" cy="5926137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E97615AB-CF30-419B-95EC-9297E241D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06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6a">
            <a:extLst>
              <a:ext uri="{FF2B5EF4-FFF2-40B4-BE49-F238E27FC236}">
                <a16:creationId xmlns:a16="http://schemas.microsoft.com/office/drawing/2014/main" id="{CE305891-5866-428D-8651-A98D70BAB2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BDDC467B-E8A1-4CF8-8E5F-E6AD2E616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33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6b">
            <a:extLst>
              <a:ext uri="{FF2B5EF4-FFF2-40B4-BE49-F238E27FC236}">
                <a16:creationId xmlns:a16="http://schemas.microsoft.com/office/drawing/2014/main" id="{A14E2660-6F88-4652-847C-F49467BA23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AC8CDF5E-53B3-431D-BB90-DAC68A90B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1">
            <a:extLst>
              <a:ext uri="{FF2B5EF4-FFF2-40B4-BE49-F238E27FC236}">
                <a16:creationId xmlns:a16="http://schemas.microsoft.com/office/drawing/2014/main" id="{A4407E55-D895-41D7-81FD-CB67DAE0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157163" y="1587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397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7a">
            <a:extLst>
              <a:ext uri="{FF2B5EF4-FFF2-40B4-BE49-F238E27FC236}">
                <a16:creationId xmlns:a16="http://schemas.microsoft.com/office/drawing/2014/main" id="{9C5C8875-2EA0-4B1F-9616-0D5BC1D3C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8D00CADD-1391-4510-9BEB-AE374BB6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691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7b">
            <a:extLst>
              <a:ext uri="{FF2B5EF4-FFF2-40B4-BE49-F238E27FC236}">
                <a16:creationId xmlns:a16="http://schemas.microsoft.com/office/drawing/2014/main" id="{898FB110-90C9-4EAF-8C4D-4D00E7A7E5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1904D15B-3FFA-49FE-8233-5390E97B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067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7c">
            <a:extLst>
              <a:ext uri="{FF2B5EF4-FFF2-40B4-BE49-F238E27FC236}">
                <a16:creationId xmlns:a16="http://schemas.microsoft.com/office/drawing/2014/main" id="{0B442C38-22AD-40CD-AB9F-A7F3B84E5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36590905-1E76-4465-9153-24DB11FF0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689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8">
            <a:extLst>
              <a:ext uri="{FF2B5EF4-FFF2-40B4-BE49-F238E27FC236}">
                <a16:creationId xmlns:a16="http://schemas.microsoft.com/office/drawing/2014/main" id="{36CE1CC6-7BEC-4A97-BBCE-44E265F2CC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56FCABD2-A76F-4844-B3DE-450A4E906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3">
            <a:extLst>
              <a:ext uri="{FF2B5EF4-FFF2-40B4-BE49-F238E27FC236}">
                <a16:creationId xmlns:a16="http://schemas.microsoft.com/office/drawing/2014/main" id="{24C450F4-CE83-493F-B231-AD322B6ACA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88" y="0"/>
            <a:ext cx="8353425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0940D3E2-553D-4D1E-A716-A725E9F99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016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29">
            <a:extLst>
              <a:ext uri="{FF2B5EF4-FFF2-40B4-BE49-F238E27FC236}">
                <a16:creationId xmlns:a16="http://schemas.microsoft.com/office/drawing/2014/main" id="{1746A470-1DBE-4380-A843-6CF1142FB1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7C8B092E-77AC-48CF-BEAD-A6E8E5C4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4" y="6350"/>
            <a:ext cx="945196" cy="97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231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30a">
            <a:extLst>
              <a:ext uri="{FF2B5EF4-FFF2-40B4-BE49-F238E27FC236}">
                <a16:creationId xmlns:a16="http://schemas.microsoft.com/office/drawing/2014/main" id="{BC185F8C-75AB-4A84-A505-DFC74BE688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C1F7D8E9-D5DF-4DD2-A5BC-8366B109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406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30b">
            <a:extLst>
              <a:ext uri="{FF2B5EF4-FFF2-40B4-BE49-F238E27FC236}">
                <a16:creationId xmlns:a16="http://schemas.microsoft.com/office/drawing/2014/main" id="{ABFFBFC2-FC10-4D13-956D-34C13EAE7F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8" y="0"/>
            <a:ext cx="8848725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67169902-167C-4D43-8C6D-EB33DDC1D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566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31">
            <a:extLst>
              <a:ext uri="{FF2B5EF4-FFF2-40B4-BE49-F238E27FC236}">
                <a16:creationId xmlns:a16="http://schemas.microsoft.com/office/drawing/2014/main" id="{DCB16403-2D15-497B-8FF3-8B49109D8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55C6D20B-8978-4D3B-9A7D-39391E774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681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32a">
            <a:extLst>
              <a:ext uri="{FF2B5EF4-FFF2-40B4-BE49-F238E27FC236}">
                <a16:creationId xmlns:a16="http://schemas.microsoft.com/office/drawing/2014/main" id="{A6A9E4AB-F748-4448-BCB8-F64C3FB895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3" y="0"/>
            <a:ext cx="6759575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B1E1AB74-5796-4F10-99B2-F5676D23A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322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32b">
            <a:extLst>
              <a:ext uri="{FF2B5EF4-FFF2-40B4-BE49-F238E27FC236}">
                <a16:creationId xmlns:a16="http://schemas.microsoft.com/office/drawing/2014/main" id="{3C8D2BCB-662F-402B-ACBA-4A49E8267A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75" y="0"/>
            <a:ext cx="3954463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DA1C2A0E-2369-41F1-A47D-5B672A5B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14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33">
            <a:extLst>
              <a:ext uri="{FF2B5EF4-FFF2-40B4-BE49-F238E27FC236}">
                <a16:creationId xmlns:a16="http://schemas.microsoft.com/office/drawing/2014/main" id="{9DBAC843-EE66-463C-9E8F-8D199A7230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75" y="0"/>
            <a:ext cx="5554663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6C9C350A-8462-4AAD-8D76-FD7930E2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556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34a">
            <a:extLst>
              <a:ext uri="{FF2B5EF4-FFF2-40B4-BE49-F238E27FC236}">
                <a16:creationId xmlns:a16="http://schemas.microsoft.com/office/drawing/2014/main" id="{13E31D21-2278-4570-A982-DD087B65B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8D2FAF26-6CB5-4330-A908-35CF34D5B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981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34b">
            <a:extLst>
              <a:ext uri="{FF2B5EF4-FFF2-40B4-BE49-F238E27FC236}">
                <a16:creationId xmlns:a16="http://schemas.microsoft.com/office/drawing/2014/main" id="{D6E22986-0863-42CE-B54A-69A6340141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37F5D06D-46E6-4524-9926-3150F1038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220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34c">
            <a:extLst>
              <a:ext uri="{FF2B5EF4-FFF2-40B4-BE49-F238E27FC236}">
                <a16:creationId xmlns:a16="http://schemas.microsoft.com/office/drawing/2014/main" id="{93078DDA-5902-42CE-AAB7-6AF5302D98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0904EADB-DD3C-4883-B3E0-879A12C4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7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4a">
            <a:extLst>
              <a:ext uri="{FF2B5EF4-FFF2-40B4-BE49-F238E27FC236}">
                <a16:creationId xmlns:a16="http://schemas.microsoft.com/office/drawing/2014/main" id="{39263C09-8A7B-40DF-B56F-24D498FFB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B6353F56-0C74-41F6-B6C6-378DEABF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394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34d">
            <a:extLst>
              <a:ext uri="{FF2B5EF4-FFF2-40B4-BE49-F238E27FC236}">
                <a16:creationId xmlns:a16="http://schemas.microsoft.com/office/drawing/2014/main" id="{D345E535-000C-45E2-9594-A28032C5C5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4296DBA9-A89F-4A80-94C7-6AC250C75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440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ABC53326-F1A9-4884-8A1A-F61D15F8B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FD99C9-BB8C-4230-8BAB-58C81D3EC817}"/>
              </a:ext>
            </a:extLst>
          </p:cNvPr>
          <p:cNvSpPr txBox="1"/>
          <p:nvPr/>
        </p:nvSpPr>
        <p:spPr>
          <a:xfrm>
            <a:off x="2062065" y="267851"/>
            <a:ext cx="7697755" cy="484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Šypsena – ji nieko nekainuoja, bet tiek daug gali. </a:t>
            </a:r>
            <a:endParaRPr lang="en-US" sz="1800" b="1" i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Ji trunka akimirksnį, bet atminty išlieka amžinybę. </a:t>
            </a:r>
            <a:endParaRPr lang="en-US" sz="1800" b="1" i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Nė vienas nėra toks turtingas, </a:t>
            </a:r>
            <a:r>
              <a:rPr lang="lt-LT" sz="1800" b="1" i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kad apsieitų </a:t>
            </a:r>
            <a:r>
              <a:rPr lang="lt-LT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be jos. </a:t>
            </a:r>
            <a:endParaRPr lang="en-US" sz="1800" b="1" i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Nė vienas nėra toks vargšas, kad negalėtų sau jos leisti. </a:t>
            </a:r>
            <a:endParaRPr lang="en-US" sz="1800" b="1" i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Širdžiai ji suteikia laimės ir yra neginčijamas draugystės ženklas.</a:t>
            </a:r>
            <a:endParaRPr lang="en-US" sz="1800" b="1" i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Tai atgaiva pavargusiam, padrąsinimas nusivylusiam ir geriausia priemonė nuo pykčio. </a:t>
            </a:r>
            <a:endParaRPr lang="en-US" sz="1800" b="1" i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Šypsenos negalima nei nupirkti, nei paskolinti. </a:t>
            </a:r>
            <a:endParaRPr lang="en-US" sz="1800" b="1" i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Vertingiausia ji būna tada, kai ją dovanoji pats arba gauni dovanų</a:t>
            </a:r>
            <a:r>
              <a:rPr lang="en-US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i="1" dirty="0"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SU </a:t>
            </a:r>
            <a:r>
              <a:rPr lang="lt-LT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Š</a:t>
            </a:r>
            <a:r>
              <a:rPr lang="en-US" sz="1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YPSENOS DIENA!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5F81EFC-1671-4FA9-8944-CBA6BD9CA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04" y="4119092"/>
            <a:ext cx="2006874" cy="168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61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4b">
            <a:extLst>
              <a:ext uri="{FF2B5EF4-FFF2-40B4-BE49-F238E27FC236}">
                <a16:creationId xmlns:a16="http://schemas.microsoft.com/office/drawing/2014/main" id="{F7CC9BCB-2AE1-419D-8DD4-50B7777320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30ECDAB9-139E-4220-943D-60EA2EF4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15681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082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5">
            <a:extLst>
              <a:ext uri="{FF2B5EF4-FFF2-40B4-BE49-F238E27FC236}">
                <a16:creationId xmlns:a16="http://schemas.microsoft.com/office/drawing/2014/main" id="{1B9D2C40-98C8-4891-83EE-E960A4E29A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8CA36D33-F5ED-4C54-8B40-F9DE965E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72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6">
            <a:extLst>
              <a:ext uri="{FF2B5EF4-FFF2-40B4-BE49-F238E27FC236}">
                <a16:creationId xmlns:a16="http://schemas.microsoft.com/office/drawing/2014/main" id="{2BED2E23-7BB2-4C08-82B2-89EBAD106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25" y="0"/>
            <a:ext cx="6661150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BDDFA592-706B-492B-8426-071CE83A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02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7">
            <a:extLst>
              <a:ext uri="{FF2B5EF4-FFF2-40B4-BE49-F238E27FC236}">
                <a16:creationId xmlns:a16="http://schemas.microsoft.com/office/drawing/2014/main" id="{A851E0F3-33E4-4307-A632-0FB70547F1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38" y="0"/>
            <a:ext cx="7121525" cy="6858000"/>
          </a:xfrm>
          <a:prstGeom prst="rect">
            <a:avLst/>
          </a:prstGeom>
        </p:spPr>
      </p:pic>
      <p:pic>
        <p:nvPicPr>
          <p:cNvPr id="4" name="Paveikslėlis 1">
            <a:extLst>
              <a:ext uri="{FF2B5EF4-FFF2-40B4-BE49-F238E27FC236}">
                <a16:creationId xmlns:a16="http://schemas.microsoft.com/office/drawing/2014/main" id="{EF7EC6B5-D967-4B33-92CE-75593BF0B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/>
          <a:stretch>
            <a:fillRect/>
          </a:stretch>
        </p:blipFill>
        <p:spPr bwMode="auto">
          <a:xfrm>
            <a:off x="4763" y="6350"/>
            <a:ext cx="1438275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58057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</TotalTime>
  <Words>112</Words>
  <Application>Microsoft Office PowerPoint</Application>
  <PresentationFormat>Plačiaekranė</PresentationFormat>
  <Paragraphs>12</Paragraphs>
  <Slides>51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51</vt:i4>
      </vt:variant>
    </vt:vector>
  </HeadingPairs>
  <TitlesOfParts>
    <vt:vector size="56" baseType="lpstr">
      <vt:lpstr>Arial</vt:lpstr>
      <vt:lpstr>Bookman Old Style</vt:lpstr>
      <vt:lpstr>Calibri</vt:lpstr>
      <vt:lpstr>Gill Sans MT</vt:lpstr>
      <vt:lpstr>Galerija</vt:lpstr>
      <vt:lpstr>Respublikinio ikimokyklinio ir priešmokyklinio amžiaus vaikų kūrybinių darbų fotografijų paroda „Emociukai“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Respublikinio ikimokyklinio ir priešmokyklinio amžiaus vaikų kūrybinių darbų fotografijų paroda „Emociukai“</dc:title>
  <dc:creator>Direktore</dc:creator>
  <cp:lastModifiedBy>Direktore</cp:lastModifiedBy>
  <cp:revision>7</cp:revision>
  <dcterms:created xsi:type="dcterms:W3CDTF">2021-10-01T09:37:19Z</dcterms:created>
  <dcterms:modified xsi:type="dcterms:W3CDTF">2021-10-01T10:41:01Z</dcterms:modified>
</cp:coreProperties>
</file>